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7" r:id="rId21"/>
    <p:sldId id="308" r:id="rId22"/>
    <p:sldId id="309" r:id="rId23"/>
    <p:sldId id="310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11" r:id="rId56"/>
    <p:sldId id="312" r:id="rId57"/>
    <p:sldId id="313" r:id="rId58"/>
    <p:sldId id="314" r:id="rId59"/>
    <p:sldId id="315" r:id="rId60"/>
    <p:sldId id="306" r:id="rId6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616" autoAdjust="0"/>
  </p:normalViewPr>
  <p:slideViewPr>
    <p:cSldViewPr snapToGrid="0">
      <p:cViewPr varScale="1">
        <p:scale>
          <a:sx n="94" d="100"/>
          <a:sy n="94" d="100"/>
        </p:scale>
        <p:origin x="21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E65A5-8AD8-42BC-9C59-6D055FD5C97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F8AC2-3ADC-41B5-94DE-4AD584803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77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49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sz="2000" b="0" i="0" u="none" strike="noStrike" baseline="0" dirty="0" smtClean="0">
              <a:solidFill>
                <a:srgbClr val="000000"/>
              </a:solidFill>
              <a:latin typeface="13472"/>
            </a:endParaRPr>
          </a:p>
          <a:p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13472"/>
              </a:rPr>
              <a:t>1.AAA поддерживает следующие режимы аутентификации: без аутентификации, локальная аутентификация и удаленная аутентификация. AAA поддерживает следующие режимы авторизации: без авторизации, локальная авторизация и удаленная авторизация. AAA поддерживает два режима учета: без учета и удаленный учет.</a:t>
            </a:r>
          </a:p>
          <a:p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13472"/>
              </a:rPr>
              <a:t>2.Если домен, к которому принадлежит пользователь, не указан при создании пользователя, пользователь автоматически связывается с доменом </a:t>
            </a:r>
            <a:r>
              <a:rPr lang="ru-RU" sz="1200" b="1" i="0" u="none" strike="noStrike" baseline="0" dirty="0" err="1" smtClean="0">
                <a:solidFill>
                  <a:srgbClr val="000000"/>
                </a:solidFill>
                <a:latin typeface="13473"/>
              </a:rPr>
              <a:t>default</a:t>
            </a:r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13472"/>
              </a:rPr>
              <a:t>(администратор связан с доменом </a:t>
            </a:r>
            <a:r>
              <a:rPr lang="ru-RU" sz="1200" b="1" i="0" u="none" strike="noStrike" baseline="0" dirty="0" err="1" smtClean="0">
                <a:solidFill>
                  <a:srgbClr val="000000"/>
                </a:solidFill>
                <a:latin typeface="13473"/>
              </a:rPr>
              <a:t>default_admin</a:t>
            </a:r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13472"/>
              </a:rPr>
              <a:t>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1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B</a:t>
            </a:r>
          </a:p>
          <a:p>
            <a:r>
              <a:rPr lang="en-US" dirty="0" smtClean="0"/>
              <a:t>2.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59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C</a:t>
            </a:r>
          </a:p>
          <a:p>
            <a:r>
              <a:rPr lang="en-US" dirty="0" smtClean="0"/>
              <a:t>4. ABC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09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ABD</a:t>
            </a:r>
          </a:p>
          <a:p>
            <a:r>
              <a:rPr lang="en-US" dirty="0" smtClean="0"/>
              <a:t>6. A</a:t>
            </a:r>
          </a:p>
          <a:p>
            <a:r>
              <a:rPr lang="en-US" dirty="0" smtClean="0"/>
              <a:t>7.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61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 A</a:t>
            </a:r>
          </a:p>
          <a:p>
            <a:r>
              <a:rPr lang="en-US" dirty="0" smtClean="0"/>
              <a:t>9. B</a:t>
            </a:r>
          </a:p>
          <a:p>
            <a:r>
              <a:rPr lang="en-US" dirty="0" smtClean="0"/>
              <a:t>10.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13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03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703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78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sz="1400" b="0" i="0" u="none" strike="noStrike" baseline="0" dirty="0" smtClean="0">
              <a:solidFill>
                <a:srgbClr val="000000"/>
              </a:solidFill>
              <a:latin typeface="Microsoft YaHei UI" panose="020B0503020204020204" pitchFamily="34" charset="-122"/>
            </a:endParaRPr>
          </a:p>
          <a:p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</a:rPr>
              <a:t>1.Статический NAT и Статический NAT сервера NAT реализует двунаправленную связь, что означает, что внешним устройствам разрешено подключаться к внутреннему серверу. Сервер NAT предназначен для того, чтобы внешние устройства могли </a:t>
            </a:r>
            <a:r>
              <a:rPr lang="ru-RU" sz="1200" b="0" i="0" u="none" strike="noStrike" baseline="0" dirty="0" err="1" smtClean="0">
                <a:solidFill>
                  <a:srgbClr val="000000"/>
                </a:solidFill>
                <a:latin typeface="Microsoft YaHei UI" panose="020B0503020204020204" pitchFamily="34" charset="-122"/>
              </a:rPr>
              <a:t>проактивно</a:t>
            </a:r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</a:rPr>
              <a:t> подключиться к внутреннему серверу.</a:t>
            </a:r>
          </a:p>
          <a:p>
            <a:r>
              <a:rPr lang="ru-RU" sz="12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</a:rPr>
              <a:t>2.NAPT может преобразовать несколько частных IP-адресов в один публичный IP-адрес, что позволяет повысить коэффициент использования публичных IP-адресов.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389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A</a:t>
            </a:r>
          </a:p>
          <a:p>
            <a:r>
              <a:rPr lang="en-US" dirty="0" smtClean="0"/>
              <a:t>2.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86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064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D</a:t>
            </a:r>
          </a:p>
          <a:p>
            <a:r>
              <a:rPr lang="en-US" dirty="0" smtClean="0"/>
              <a:t>4.</a:t>
            </a:r>
            <a:r>
              <a:rPr lang="en-US" baseline="0" dirty="0" smtClean="0"/>
              <a:t> 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87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CD</a:t>
            </a:r>
          </a:p>
          <a:p>
            <a:r>
              <a:rPr lang="en-US" dirty="0" smtClean="0"/>
              <a:t>6. AB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20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ABD</a:t>
            </a:r>
          </a:p>
          <a:p>
            <a:r>
              <a:rPr lang="en-US" dirty="0" smtClean="0"/>
              <a:t>8.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5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 B</a:t>
            </a:r>
          </a:p>
          <a:p>
            <a:r>
              <a:rPr lang="en-US" dirty="0" smtClean="0"/>
              <a:t>10.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06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68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74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96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30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1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727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F8AC2-3ADC-41B5-94DE-4AD584803E9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04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15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45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9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81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76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74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7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20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41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67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71DD-BCA6-4960-BA20-EB138A17E7E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DF7F-03BD-4CA0-B1D1-F3D8994DFF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95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90"/>
            <a:ext cx="9144000" cy="38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8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2177"/>
            <a:ext cx="9144000" cy="51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2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7415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6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4899"/>
            <a:ext cx="9144000" cy="29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6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227"/>
            <a:ext cx="9144000" cy="39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8981"/>
            <a:ext cx="9144000" cy="4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2319"/>
            <a:ext cx="9144000" cy="33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4899"/>
            <a:ext cx="9144000" cy="45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908"/>
            <a:ext cx="9144000" cy="446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875"/>
            <a:ext cx="9144000" cy="46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77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8075"/>
            <a:ext cx="9144000" cy="20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445"/>
            <a:ext cx="9144000" cy="44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7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3047"/>
            <a:ext cx="9144000" cy="3223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0943"/>
            <a:ext cx="9144000" cy="29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4761"/>
            <a:ext cx="9144000" cy="29361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1272"/>
            <a:ext cx="9144000" cy="32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4059"/>
            <a:ext cx="8080028" cy="28790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893149"/>
            <a:ext cx="8080028" cy="39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6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5"/>
            <a:ext cx="9144000" cy="58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0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424"/>
            <a:ext cx="9144000" cy="44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50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4899"/>
            <a:ext cx="9144000" cy="40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8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8506"/>
            <a:ext cx="9144000" cy="44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7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0261"/>
            <a:ext cx="9144000" cy="29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1382"/>
            <a:ext cx="9144000" cy="41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9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747"/>
            <a:ext cx="9144000" cy="46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6634"/>
            <a:ext cx="9144000" cy="42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8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6527"/>
            <a:ext cx="9144000" cy="47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93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784"/>
            <a:ext cx="9144000" cy="50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1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2186"/>
            <a:ext cx="9144000" cy="40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0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868"/>
            <a:ext cx="9144000" cy="50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6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240"/>
            <a:ext cx="9144000" cy="48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95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9733"/>
            <a:ext cx="9144000" cy="42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8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791"/>
            <a:ext cx="9144000" cy="53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97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2517"/>
            <a:ext cx="9144000" cy="40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3520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9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239"/>
            <a:ext cx="9144000" cy="53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0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3134"/>
            <a:ext cx="9144000" cy="28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78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6251"/>
            <a:ext cx="9144000" cy="45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7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8256"/>
            <a:ext cx="9144000" cy="47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1315"/>
            <a:ext cx="9144000" cy="49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72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6830"/>
            <a:ext cx="9144000" cy="39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7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832"/>
            <a:ext cx="9144000" cy="49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97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6198"/>
            <a:ext cx="9144000" cy="52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47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0207"/>
            <a:ext cx="9144000" cy="46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6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0009"/>
            <a:ext cx="9144000" cy="49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1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833"/>
            <a:ext cx="9144000" cy="49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31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002"/>
            <a:ext cx="9144000" cy="53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0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793"/>
            <a:ext cx="9144000" cy="43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6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314"/>
            <a:ext cx="9144000" cy="39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4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3044"/>
            <a:ext cx="9144000" cy="484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8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029"/>
            <a:ext cx="9144000" cy="53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5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7728"/>
            <a:ext cx="9144000" cy="4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65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2318"/>
            <a:ext cx="9144000" cy="16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04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3480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3244"/>
            <a:ext cx="9144000" cy="323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1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520" y="34609"/>
            <a:ext cx="8656320" cy="37340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3758576"/>
            <a:ext cx="8656320" cy="30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1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9271"/>
            <a:ext cx="9144000" cy="31828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6521"/>
            <a:ext cx="9144000" cy="31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63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5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7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3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0277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13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3375"/>
            <a:ext cx="9144000" cy="48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7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071"/>
            <a:ext cx="9144000" cy="49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1702"/>
            <a:ext cx="9144000" cy="48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483"/>
            <a:ext cx="9144000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2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208</Words>
  <Application>Microsoft Office PowerPoint</Application>
  <PresentationFormat>Экран (4:3)</PresentationFormat>
  <Paragraphs>49</Paragraphs>
  <Slides>60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7" baseType="lpstr">
      <vt:lpstr>Microsoft YaHei UI</vt:lpstr>
      <vt:lpstr>13472</vt:lpstr>
      <vt:lpstr>13473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40</cp:revision>
  <dcterms:created xsi:type="dcterms:W3CDTF">2022-05-21T20:42:08Z</dcterms:created>
  <dcterms:modified xsi:type="dcterms:W3CDTF">2024-01-20T11:13:39Z</dcterms:modified>
</cp:coreProperties>
</file>